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4DA6-70CB-4099-982D-240784A15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50529-4610-4C4E-BBCF-74A26473E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179FE-C04F-49E6-B28F-53FA0EA2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F0AB9-0B6B-460D-AA10-6CF4D990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9DBD-9078-4758-A788-411AC942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1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9B19-6BEB-4419-93BF-749D98C4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2E9B2-D5CF-49B6-B973-24ED82FF6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C9F98-6D3A-4CFE-8493-175701A3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027B1-5D11-44C1-92D5-804CB90A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0044C-8737-4C6A-88C9-6EA88A83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4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DEEA9-C086-4F5D-82FC-F7725E63F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2298-6D13-4766-B4BB-BCF56415F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5497B-F3B5-4CB0-9CDF-94DA94C9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3DDC4-CC60-4543-9901-9AFF64B4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19E32-4898-4C2E-AEE9-C12DCBAD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B297-E0C1-486B-B7D5-920B7ACC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40D69-BB80-42CE-A73A-ECE6A883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209D2-77CD-4EF7-947B-E704E4D6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6A735-F99B-45C4-A744-49EE83F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DA181-A355-499E-AA94-BAB931D1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7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D1EE-5109-4AC7-962A-68EFAA83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D15F6-EE76-4489-BEF4-78416D545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CF1F-1B3B-42B4-8B9F-09B5DB9B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8D3FA-3AF1-4177-96C1-CB43BC86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FB82-A2C7-4971-A691-06F2CB2C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CAFF-10E8-43D1-B2D0-356028AD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9E7FF-2E98-405D-A0B7-87E2A83EE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82CFB-0F1D-4C7C-805A-C0B63AC09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6CF8A-B0B9-41E4-A165-B68F7870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6B305-3EE5-45DA-AFFF-126E51A4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169FA-6F71-476D-AF8C-605FA22F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5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537F-1DC7-49BC-B380-28D43802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5116D-8338-496E-8762-B00EC0ACA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5DF3A-2903-4E9F-B1D9-261A1F11E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713C9-B653-40C8-90E0-A66AB96BD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AF35D-6E4A-4665-91D9-B6F002EF1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BD97F-E216-43C9-8DBB-E0F835C9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F2901-2047-43F3-9DFC-988A878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9D8E6B-369C-4E7F-A7AE-025CAA68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0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81B8-E503-493F-A17E-C01E8BAE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129B8-41C0-42D7-83DE-E2E8C83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5A5C1-0D43-473B-A011-0EE1197B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8BA8B-7F8E-43C2-89AB-0FB69C67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00575-0350-41E7-91A3-62FD1971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1808D-916D-49A5-9ADA-05DC9A2F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3E515-6728-4E12-B3B6-B66E4C59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FADC-D1DF-4435-BDF5-B5C40063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5143-D3E0-4BE9-AC55-23ADB4019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AE731-16E8-47D3-9AB5-6B8A8E19F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F0461-D072-4432-8733-6F398726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FD6C8-544A-4B64-83C9-8BB16A8C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D3F38-B7B4-4800-BCC9-EB584FF6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6513-CC56-40FB-ADBC-048AF6E3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F8276-3A4E-4C18-8CFD-D15F35017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535B0-B73A-4695-B309-875ECA01F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759F8-46C8-4EAA-BC1B-51162446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19E65-4672-4E53-961F-552E04C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8E835-F099-453A-B759-2E48440B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3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AA508-3BCE-471C-BA9F-FB284655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A1891-7D0E-4C14-B58C-F0E140E1F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90526-40CB-447C-90A7-A452F97CA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BE9B-3907-4F97-BC3A-2967584E622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CA8AA-1E2F-4E09-A3FB-F5AE4B92F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2CE02-C06F-4126-B16A-0104860BC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1CD1-281D-40E7-A828-D2A5521E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D76050-2FB3-4D15-BAAF-5EBDD6297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4" y="134481"/>
            <a:ext cx="12132146" cy="723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F6458-5E57-4A0D-97AC-D97698F2530F}"/>
              </a:ext>
            </a:extLst>
          </p:cNvPr>
          <p:cNvSpPr txBox="1"/>
          <p:nvPr/>
        </p:nvSpPr>
        <p:spPr>
          <a:xfrm>
            <a:off x="167640" y="41148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A79F6-6657-475B-AD96-44CB113F0B90}"/>
              </a:ext>
            </a:extLst>
          </p:cNvPr>
          <p:cNvSpPr txBox="1"/>
          <p:nvPr/>
        </p:nvSpPr>
        <p:spPr>
          <a:xfrm>
            <a:off x="136054" y="134481"/>
            <a:ext cx="441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A238F-47BF-4A3E-A0BB-F1EDA407BF00}"/>
              </a:ext>
            </a:extLst>
          </p:cNvPr>
          <p:cNvSpPr txBox="1"/>
          <p:nvPr/>
        </p:nvSpPr>
        <p:spPr>
          <a:xfrm>
            <a:off x="2795987" y="175796"/>
            <a:ext cx="441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CFC90-C272-4B4A-97D3-104B2E7598C6}"/>
              </a:ext>
            </a:extLst>
          </p:cNvPr>
          <p:cNvSpPr txBox="1"/>
          <p:nvPr/>
        </p:nvSpPr>
        <p:spPr>
          <a:xfrm>
            <a:off x="5464093" y="134481"/>
            <a:ext cx="441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692C3-FAAE-44F1-B2C4-3A464F153D3C}"/>
              </a:ext>
            </a:extLst>
          </p:cNvPr>
          <p:cNvSpPr txBox="1"/>
          <p:nvPr/>
        </p:nvSpPr>
        <p:spPr>
          <a:xfrm>
            <a:off x="9081934" y="175796"/>
            <a:ext cx="441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00B98-482B-46F2-9F90-B46B49D3F861}"/>
              </a:ext>
            </a:extLst>
          </p:cNvPr>
          <p:cNvSpPr txBox="1"/>
          <p:nvPr/>
        </p:nvSpPr>
        <p:spPr>
          <a:xfrm>
            <a:off x="9081934" y="2967335"/>
            <a:ext cx="441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1D867-6964-4F6C-B452-B93F6EA9C5FB}"/>
              </a:ext>
            </a:extLst>
          </p:cNvPr>
          <p:cNvSpPr txBox="1"/>
          <p:nvPr/>
        </p:nvSpPr>
        <p:spPr>
          <a:xfrm>
            <a:off x="127881" y="2664321"/>
            <a:ext cx="441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16BB5-7235-4121-98B8-D685684EC880}"/>
              </a:ext>
            </a:extLst>
          </p:cNvPr>
          <p:cNvSpPr txBox="1"/>
          <p:nvPr/>
        </p:nvSpPr>
        <p:spPr>
          <a:xfrm>
            <a:off x="2795987" y="2851308"/>
            <a:ext cx="441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497A9-AC24-4863-A555-D85AC2F969E1}"/>
              </a:ext>
            </a:extLst>
          </p:cNvPr>
          <p:cNvSpPr txBox="1"/>
          <p:nvPr/>
        </p:nvSpPr>
        <p:spPr>
          <a:xfrm>
            <a:off x="5464093" y="2839610"/>
            <a:ext cx="441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xxxxxx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2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D. Harrington</dc:creator>
  <cp:lastModifiedBy>Kathleen D. Harrington</cp:lastModifiedBy>
  <cp:revision>7</cp:revision>
  <dcterms:created xsi:type="dcterms:W3CDTF">2019-09-26T12:28:48Z</dcterms:created>
  <dcterms:modified xsi:type="dcterms:W3CDTF">2019-09-26T12:35:30Z</dcterms:modified>
</cp:coreProperties>
</file>